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50" r:id="rId5"/>
  </p:sldMasterIdLst>
  <p:notesMasterIdLst>
    <p:notesMasterId r:id="rId16"/>
  </p:notesMasterIdLst>
  <p:handoutMasterIdLst>
    <p:handoutMasterId r:id="rId17"/>
  </p:handoutMasterIdLst>
  <p:sldIdLst>
    <p:sldId id="3348" r:id="rId6"/>
    <p:sldId id="257" r:id="rId7"/>
    <p:sldId id="3349" r:id="rId8"/>
    <p:sldId id="274" r:id="rId9"/>
    <p:sldId id="3350" r:id="rId10"/>
    <p:sldId id="280" r:id="rId11"/>
    <p:sldId id="275" r:id="rId12"/>
    <p:sldId id="3334" r:id="rId13"/>
    <p:sldId id="3335" r:id="rId14"/>
    <p:sldId id="259" r:id="rId15"/>
  </p:sldIdLst>
  <p:sldSz cx="12192000" cy="6858000"/>
  <p:notesSz cx="6858000" cy="9144000"/>
  <p:embeddedFontLst>
    <p:embeddedFont>
      <p:font typeface="Biocad Display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264078-699E-2254-F78A-8C34E72F1CC6}" name="Komarova Elena" initials="ЕК" userId="S::komarovae@biocad.ru::4577ddce-46c7-46c9-b962-750ab4deacc3" providerId="AD"/>
  <p188:author id="{0708EE97-3308-5669-AD60-4002FD14E272}" name="Sidorova Kseniia" initials="КС" userId="S::sidorovaks@biocad.ru::bb807775-9ec6-4c8b-86b6-3db7d0db45e0" providerId="AD"/>
  <p188:author id="{1CA117D2-01AF-CB61-393A-1B3FD64A944F}" name="Danilov Maksim" initials="МД" userId="S::danilovma@biocad.ru::d6d8ade2-51c0-4046-ba6f-87a772c25e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FDF"/>
    <a:srgbClr val="34F2C4"/>
    <a:srgbClr val="0E143D"/>
    <a:srgbClr val="F67805"/>
    <a:srgbClr val="FFC901"/>
    <a:srgbClr val="0BE5E1"/>
    <a:srgbClr val="56FFA7"/>
    <a:srgbClr val="10E6E1"/>
    <a:srgbClr val="5799FD"/>
    <a:srgbClr val="375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8" autoAdjust="0"/>
    <p:restoredTop sz="93568" autoAdjust="0"/>
  </p:normalViewPr>
  <p:slideViewPr>
    <p:cSldViewPr snapToGrid="0" showGuides="1">
      <p:cViewPr varScale="1">
        <p:scale>
          <a:sx n="77" d="100"/>
          <a:sy n="77" d="100"/>
        </p:scale>
        <p:origin x="4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7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13D51E-AC12-0A89-659B-230CE15D9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86C28-291C-3262-6AF6-486D800B24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C6C3-C926-CE4F-907C-642BDBFD6064}" type="datetimeFigureOut">
              <a:rPr lang="en-RU" smtClean="0"/>
              <a:t>06/03/2026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1EDC0-7953-E146-07C6-C2D1ABA9C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90D7C-6B17-490E-A175-9B66F4C0C1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08D94-0E96-7C45-8124-971B50DD9FB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2666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fld id="{2BE3F676-372F-41E9-8CB1-9AC2D3BC13DC}" type="datetimeFigureOut">
              <a:rPr lang="ru-RU" smtClean="0"/>
              <a:pPr>
                <a:defRPr/>
              </a:pPr>
              <a:t>03.06.2026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fld id="{004A5671-642E-4A87-A1CE-B28667E256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 b="0" i="0">
        <a:solidFill>
          <a:schemeClr val="tx1"/>
        </a:solidFill>
        <a:latin typeface="Biocad Display" panose="02000000000000000000" pitchFamily="2" charset="0"/>
        <a:ea typeface="+mn-ea"/>
        <a:cs typeface="+mn-cs"/>
      </a:defRPr>
    </a:lvl1pPr>
    <a:lvl2pPr marL="457200" algn="l" defTabSz="914400">
      <a:defRPr sz="1200" b="0" i="0">
        <a:solidFill>
          <a:schemeClr val="tx1"/>
        </a:solidFill>
        <a:latin typeface="Biocad Display" panose="02000000000000000000" pitchFamily="2" charset="0"/>
        <a:ea typeface="+mn-ea"/>
        <a:cs typeface="+mn-cs"/>
      </a:defRPr>
    </a:lvl2pPr>
    <a:lvl3pPr marL="914400" algn="l" defTabSz="914400">
      <a:defRPr sz="1200" b="0" i="0">
        <a:solidFill>
          <a:schemeClr val="tx1"/>
        </a:solidFill>
        <a:latin typeface="Biocad Display" panose="02000000000000000000" pitchFamily="2" charset="0"/>
        <a:ea typeface="+mn-ea"/>
        <a:cs typeface="+mn-cs"/>
      </a:defRPr>
    </a:lvl3pPr>
    <a:lvl4pPr marL="1371600" algn="l" defTabSz="914400">
      <a:defRPr sz="1200" b="0" i="0">
        <a:solidFill>
          <a:schemeClr val="tx1"/>
        </a:solidFill>
        <a:latin typeface="Biocad Display" panose="02000000000000000000" pitchFamily="2" charset="0"/>
        <a:ea typeface="+mn-ea"/>
        <a:cs typeface="+mn-cs"/>
      </a:defRPr>
    </a:lvl4pPr>
    <a:lvl5pPr marL="1828800" algn="l" defTabSz="914400">
      <a:defRPr sz="1200" b="0" i="0">
        <a:solidFill>
          <a:schemeClr val="tx1"/>
        </a:solidFill>
        <a:latin typeface="Biocad Display" panose="02000000000000000000" pitchFamily="2" charset="0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0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55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2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3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4A5671-642E-4A87-A1CE-B28667E25602}" type="slidenum">
              <a:rPr lang="ru-RU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94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ложка">
    <p:bg>
      <p:bgPr>
        <a:solidFill>
          <a:srgbClr val="0E143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202" y="2234848"/>
            <a:ext cx="5455805" cy="17690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18626" y="5375733"/>
            <a:ext cx="1711619" cy="243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Дата</a:t>
            </a:r>
            <a:endParaRPr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B6D610E4-3408-49F2-5972-8DFC35E60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8627" y="4454230"/>
            <a:ext cx="4705728" cy="34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Имя</a:t>
            </a:r>
            <a:r>
              <a:rPr lang="en-US" dirty="0"/>
              <a:t> </a:t>
            </a:r>
            <a:r>
              <a:rPr lang="ru-RU" dirty="0"/>
              <a:t>и фамилия</a:t>
            </a:r>
            <a:endParaRPr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A2C58621-438A-0C68-9CEF-A54F058A0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18627" y="4846037"/>
            <a:ext cx="4705728" cy="34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Должность автора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7197" y="1665289"/>
            <a:ext cx="3060701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950311" y="1665288"/>
            <a:ext cx="3095625" cy="4500562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3B04A"/>
              </a:buClr>
              <a:buSzTx/>
              <a:buFont typeface="Arial"/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298348" y="1665288"/>
            <a:ext cx="3095625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9614" y="1665289"/>
            <a:ext cx="2232026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105640" y="1665288"/>
            <a:ext cx="2230438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25002" y="1665288"/>
            <a:ext cx="2232025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8109439" y="1665288"/>
            <a:ext cx="2266950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пис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Список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писок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53143" y="1665289"/>
            <a:ext cx="5159828" cy="4500562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Список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0557" y="1665288"/>
            <a:ext cx="4901294" cy="4500562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 b="0" i="0">
                <a:latin typeface="Biocad Display" panose="02000000000000000000" pitchFamily="2" charset="0"/>
              </a:defRPr>
            </a:lvl1pPr>
            <a:lvl3pPr>
              <a:defRPr/>
            </a:lvl3pPr>
          </a:lstStyle>
          <a:p>
            <a:pPr lvl="0">
              <a:defRPr/>
            </a:pPr>
            <a:r>
              <a:rPr lang="ru-RU" dirty="0"/>
              <a:t>Список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4" name="Заголовок 2"/>
          <p:cNvSpPr txBox="1"/>
          <p:nvPr userDrawn="1"/>
        </p:nvSpPr>
        <p:spPr bwMode="auto">
          <a:xfrm rot="10800000">
            <a:off x="9998788" y="3576706"/>
            <a:ext cx="546097" cy="1229964"/>
          </a:xfrm>
          <a:prstGeom prst="rect">
            <a:avLst/>
          </a:prstGeom>
        </p:spPr>
        <p:txBody>
          <a:bodyPr vert="horz" lIns="0" tIns="192024" rIns="0" bIns="0" rtlCol="0" anchor="t" anchorCtr="0">
            <a:noAutofit/>
          </a:bodyPr>
          <a:lstStyle>
            <a:lvl1pPr algn="l" defTabSz="914318">
              <a:lnSpc>
                <a:spcPct val="100000"/>
              </a:lnSpc>
              <a:spcBef>
                <a:spcPts val="0"/>
              </a:spcBef>
              <a:buNone/>
              <a:defRPr sz="6000" spc="-15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0" dirty="0">
                <a:solidFill>
                  <a:schemeClr val="accent3"/>
                </a:solidFill>
                <a:latin typeface="Biocad Display" panose="02000000000000000000" pitchFamily="2" charset="0"/>
              </a:rPr>
              <a:t>«</a:t>
            </a:r>
            <a:endParaRPr lang="en-US" b="1" i="0" dirty="0">
              <a:solidFill>
                <a:schemeClr val="accent3"/>
              </a:solidFill>
              <a:latin typeface="Biocad Display" panose="02000000000000000000" pitchFamily="2" charset="0"/>
            </a:endParaRPr>
          </a:p>
        </p:txBody>
      </p:sp>
      <p:sp>
        <p:nvSpPr>
          <p:cNvPr id="5" name="Заголовок 2"/>
          <p:cNvSpPr txBox="1"/>
          <p:nvPr userDrawn="1"/>
        </p:nvSpPr>
        <p:spPr bwMode="auto">
          <a:xfrm>
            <a:off x="1275801" y="1769443"/>
            <a:ext cx="546097" cy="1229964"/>
          </a:xfrm>
          <a:prstGeom prst="rect">
            <a:avLst/>
          </a:prstGeom>
        </p:spPr>
        <p:txBody>
          <a:bodyPr vert="horz" lIns="0" tIns="192024" rIns="0" bIns="0" rtlCol="0" anchor="t" anchorCtr="0">
            <a:noAutofit/>
          </a:bodyPr>
          <a:lstStyle>
            <a:lvl1pPr algn="l" defTabSz="914318">
              <a:lnSpc>
                <a:spcPct val="100000"/>
              </a:lnSpc>
              <a:spcBef>
                <a:spcPts val="0"/>
              </a:spcBef>
              <a:buNone/>
              <a:defRPr sz="6000" spc="-15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0" dirty="0">
                <a:solidFill>
                  <a:schemeClr val="accent3"/>
                </a:solidFill>
                <a:latin typeface="Biocad Display" panose="02000000000000000000" pitchFamily="2" charset="0"/>
              </a:rPr>
              <a:t>«</a:t>
            </a:r>
            <a:endParaRPr lang="en-US" b="1" i="0" dirty="0">
              <a:solidFill>
                <a:schemeClr val="accent3"/>
              </a:solidFill>
              <a:latin typeface="Biocad Display" panose="02000000000000000000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35150" y="2600325"/>
            <a:ext cx="8064500" cy="16573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Цитата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кет с 2 цветами фона: Текст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9603388E-D96B-7DFA-17EC-172674BDB8DB}"/>
              </a:ext>
            </a:extLst>
          </p:cNvPr>
          <p:cNvSpPr/>
          <p:nvPr userDrawn="1"/>
        </p:nvSpPr>
        <p:spPr bwMode="auto">
          <a:xfrm>
            <a:off x="5759532" y="0"/>
            <a:ext cx="6432468" cy="6858000"/>
          </a:xfrm>
          <a:prstGeom prst="rect">
            <a:avLst/>
          </a:prstGeom>
          <a:gradFill>
            <a:gsLst>
              <a:gs pos="0">
                <a:srgbClr val="4A6FDF"/>
              </a:gs>
              <a:gs pos="100000">
                <a:srgbClr val="579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0" i="0" dirty="0">
              <a:latin typeface="Biocad Display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024059" y="692150"/>
            <a:ext cx="4563941" cy="720724"/>
          </a:xfrm>
        </p:spPr>
        <p:txBody>
          <a:bodyPr>
            <a:normAutofit/>
          </a:bodyPr>
          <a:lstStyle>
            <a:lvl1pPr>
              <a:defRPr sz="2400"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24059" y="1665289"/>
            <a:ext cx="4563941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328385" y="1665288"/>
            <a:ext cx="4751387" cy="450056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  <a:lvl3pPr>
              <a:defRPr/>
            </a:lvl3pPr>
          </a:lstStyle>
          <a:p>
            <a:pPr lvl="0">
              <a:defRPr/>
            </a:pPr>
            <a:r>
              <a:rPr lang="ru-RU" dirty="0"/>
              <a:t>Текст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328385" y="692150"/>
            <a:ext cx="4751387" cy="72072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4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61FFAF26-3316-9D69-3FF5-0AC0333B14FE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7F354-5E7F-BDF3-4CF6-CD28C2DE1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Макет с 2 цветами фона: Текст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5759533" y="0"/>
            <a:ext cx="6432468" cy="6858000"/>
          </a:xfrm>
          <a:prstGeom prst="rect">
            <a:avLst/>
          </a:prstGeom>
          <a:gradFill>
            <a:gsLst>
              <a:gs pos="0">
                <a:srgbClr val="56FFA7"/>
              </a:gs>
              <a:gs pos="100000">
                <a:srgbClr val="0BE5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0" i="0" dirty="0">
              <a:latin typeface="Biocad Display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024058" y="692150"/>
            <a:ext cx="4563941" cy="720724"/>
          </a:xfrm>
        </p:spPr>
        <p:txBody>
          <a:bodyPr>
            <a:normAutofit/>
          </a:bodyPr>
          <a:lstStyle>
            <a:lvl1pPr>
              <a:defRPr sz="2400"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24058" y="1665289"/>
            <a:ext cx="4563941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328385" y="1665288"/>
            <a:ext cx="4751387" cy="450056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  <a:lvl3pPr>
              <a:defRPr/>
            </a:lvl3pPr>
          </a:lstStyle>
          <a:p>
            <a:pPr lvl="0">
              <a:defRPr/>
            </a:pPr>
            <a:r>
              <a:rPr lang="ru-RU" dirty="0"/>
              <a:t>Текст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328385" y="692150"/>
            <a:ext cx="4751387" cy="72072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10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045752D0-0A1C-E804-1D22-3B7B361825FB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DA6E2-C7DF-50AB-1282-F2FAB1678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4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Макет с 2 цветами фона: Текст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5926015" y="0"/>
            <a:ext cx="6265985" cy="6858000"/>
          </a:xfrm>
          <a:prstGeom prst="rect">
            <a:avLst/>
          </a:prstGeom>
          <a:gradFill>
            <a:gsLst>
              <a:gs pos="0">
                <a:srgbClr val="FFC901"/>
              </a:gs>
              <a:gs pos="99000">
                <a:srgbClr val="F6780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0" i="0" dirty="0">
              <a:latin typeface="Biocad Display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2172" y="692150"/>
            <a:ext cx="4549427" cy="720724"/>
          </a:xfrm>
        </p:spPr>
        <p:txBody>
          <a:bodyPr>
            <a:normAutofit/>
          </a:bodyPr>
          <a:lstStyle>
            <a:lvl1pPr>
              <a:defRPr sz="2400"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2172" y="1665289"/>
            <a:ext cx="4549427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328385" y="1665288"/>
            <a:ext cx="4751387" cy="450056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  <a:lvl3pPr>
              <a:defRPr/>
            </a:lvl3pPr>
          </a:lstStyle>
          <a:p>
            <a:pPr lvl="0">
              <a:defRPr/>
            </a:pPr>
            <a:r>
              <a:rPr lang="ru-RU" dirty="0"/>
              <a:t>Текст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328385" y="692150"/>
            <a:ext cx="4751387" cy="72072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4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2F24CCA0-73EF-68F7-2459-51FDCDAA7CFD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F91F9-4602-C22E-5F4C-091804E70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ое сообщение + три пун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1A29EF-ACB3-7AB8-0DF7-A2DA879A6A2C}"/>
              </a:ext>
            </a:extLst>
          </p:cNvPr>
          <p:cNvSpPr/>
          <p:nvPr userDrawn="1"/>
        </p:nvSpPr>
        <p:spPr>
          <a:xfrm>
            <a:off x="0" y="0"/>
            <a:ext cx="3751385" cy="6858000"/>
          </a:xfrm>
          <a:prstGeom prst="rect">
            <a:avLst/>
          </a:prstGeom>
          <a:gradFill>
            <a:gsLst>
              <a:gs pos="0">
                <a:srgbClr val="56FFA7"/>
              </a:gs>
              <a:gs pos="100000">
                <a:srgbClr val="0BE5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iocad Display" panose="02000000000000000000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3D0798C-5153-F535-7F1E-BAA3B07D5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0639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C68BD4B-F9FA-8D0F-25B4-3E98BA2D9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693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r>
              <a:rPr lang="en-US" dirty="0"/>
              <a:t> </a:t>
            </a:r>
            <a:r>
              <a:rPr lang="ru-RU" dirty="0"/>
              <a:t>по первому пункту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7CEAA9D1-1AFE-B0EA-F00B-AB621BBBD9DB}"/>
              </a:ext>
            </a:extLst>
          </p:cNvPr>
          <p:cNvSpPr/>
          <p:nvPr userDrawn="1"/>
        </p:nvSpPr>
        <p:spPr>
          <a:xfrm>
            <a:off x="4471770" y="758249"/>
            <a:ext cx="986574" cy="67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33A61AA-3944-740F-EDE4-C27C67E4D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174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id="{4CE56495-ADA6-1B6C-B695-6351FF211D7C}"/>
              </a:ext>
            </a:extLst>
          </p:cNvPr>
          <p:cNvSpPr/>
          <p:nvPr userDrawn="1"/>
        </p:nvSpPr>
        <p:spPr>
          <a:xfrm>
            <a:off x="7073209" y="758249"/>
            <a:ext cx="986574" cy="67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D0CB936-515E-A525-FE6C-4AC9341F60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1325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547A95E0-B215-7427-2275-5D0E0E19162B}"/>
              </a:ext>
            </a:extLst>
          </p:cNvPr>
          <p:cNvSpPr/>
          <p:nvPr userDrawn="1"/>
        </p:nvSpPr>
        <p:spPr>
          <a:xfrm>
            <a:off x="9656360" y="758249"/>
            <a:ext cx="986574" cy="67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856A31F-1780-891F-5659-960CDFC1AA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684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второму пункту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F5901BC0-E8BD-5F80-7FBB-2106D516A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88858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третьему пункту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55674-32F0-D87B-C5C6-3FAEFB94F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630200" y="692149"/>
            <a:ext cx="2701935" cy="3585383"/>
          </a:xfrm>
        </p:spPr>
        <p:txBody>
          <a:bodyPr/>
          <a:lstStyle>
            <a:lvl1pPr>
              <a:defRPr b="1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78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откое сообщение + три пун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1A29EF-ACB3-7AB8-0DF7-A2DA879A6A2C}"/>
              </a:ext>
            </a:extLst>
          </p:cNvPr>
          <p:cNvSpPr/>
          <p:nvPr userDrawn="1"/>
        </p:nvSpPr>
        <p:spPr>
          <a:xfrm>
            <a:off x="0" y="0"/>
            <a:ext cx="3751385" cy="6858000"/>
          </a:xfrm>
          <a:prstGeom prst="rect">
            <a:avLst/>
          </a:prstGeom>
          <a:gradFill>
            <a:gsLst>
              <a:gs pos="0">
                <a:srgbClr val="4A6FDF"/>
              </a:gs>
              <a:gs pos="100000">
                <a:srgbClr val="579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0" i="0">
              <a:latin typeface="Biocad Display" panose="02000000000000000000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3D0798C-5153-F535-7F1E-BAA3B07D5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0639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C68BD4B-F9FA-8D0F-25B4-3E98BA2D9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693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r>
              <a:rPr lang="en-US" dirty="0"/>
              <a:t> </a:t>
            </a:r>
            <a:r>
              <a:rPr lang="ru-RU" dirty="0"/>
              <a:t>по первому пункту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7CEAA9D1-1AFE-B0EA-F00B-AB621BBBD9DB}"/>
              </a:ext>
            </a:extLst>
          </p:cNvPr>
          <p:cNvSpPr/>
          <p:nvPr userDrawn="1"/>
        </p:nvSpPr>
        <p:spPr>
          <a:xfrm>
            <a:off x="4471770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33A61AA-3944-740F-EDE4-C27C67E4D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174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id="{4CE56495-ADA6-1B6C-B695-6351FF211D7C}"/>
              </a:ext>
            </a:extLst>
          </p:cNvPr>
          <p:cNvSpPr/>
          <p:nvPr userDrawn="1"/>
        </p:nvSpPr>
        <p:spPr>
          <a:xfrm>
            <a:off x="7073209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D0CB936-515E-A525-FE6C-4AC9341F60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1325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547A95E0-B215-7427-2275-5D0E0E19162B}"/>
              </a:ext>
            </a:extLst>
          </p:cNvPr>
          <p:cNvSpPr/>
          <p:nvPr userDrawn="1"/>
        </p:nvSpPr>
        <p:spPr>
          <a:xfrm>
            <a:off x="9656360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856A31F-1780-891F-5659-960CDFC1AA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684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второму пункту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F5901BC0-E8BD-5F80-7FBB-2106D516A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88858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третьему пункту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55674-32F0-D87B-C5C6-3FAEFB94F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630200" y="692149"/>
            <a:ext cx="2701935" cy="358538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8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F7B28-4543-1874-D220-EE1C5E1E19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откое сообщение + три пун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1A29EF-ACB3-7AB8-0DF7-A2DA879A6A2C}"/>
              </a:ext>
            </a:extLst>
          </p:cNvPr>
          <p:cNvSpPr/>
          <p:nvPr userDrawn="1"/>
        </p:nvSpPr>
        <p:spPr>
          <a:xfrm>
            <a:off x="0" y="0"/>
            <a:ext cx="3751385" cy="6858000"/>
          </a:xfrm>
          <a:prstGeom prst="rect">
            <a:avLst/>
          </a:prstGeom>
          <a:gradFill>
            <a:gsLst>
              <a:gs pos="0">
                <a:srgbClr val="FFC901"/>
              </a:gs>
              <a:gs pos="99000">
                <a:srgbClr val="F6780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0" i="0">
              <a:latin typeface="Biocad Display" panose="02000000000000000000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3D0798C-5153-F535-7F1E-BAA3B07D5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0639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C68BD4B-F9FA-8D0F-25B4-3E98BA2D9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693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r>
              <a:rPr lang="en-US" dirty="0"/>
              <a:t> </a:t>
            </a:r>
            <a:r>
              <a:rPr lang="ru-RU" dirty="0"/>
              <a:t>по первому пункту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7CEAA9D1-1AFE-B0EA-F00B-AB621BBBD9DB}"/>
              </a:ext>
            </a:extLst>
          </p:cNvPr>
          <p:cNvSpPr/>
          <p:nvPr userDrawn="1"/>
        </p:nvSpPr>
        <p:spPr>
          <a:xfrm>
            <a:off x="4471770" y="758249"/>
            <a:ext cx="986574" cy="679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33A61AA-3944-740F-EDE4-C27C67E4D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174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id="{4CE56495-ADA6-1B6C-B695-6351FF211D7C}"/>
              </a:ext>
            </a:extLst>
          </p:cNvPr>
          <p:cNvSpPr/>
          <p:nvPr userDrawn="1"/>
        </p:nvSpPr>
        <p:spPr>
          <a:xfrm>
            <a:off x="7073209" y="758249"/>
            <a:ext cx="986574" cy="679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D0CB936-515E-A525-FE6C-4AC9341F60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1325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547A95E0-B215-7427-2275-5D0E0E19162B}"/>
              </a:ext>
            </a:extLst>
          </p:cNvPr>
          <p:cNvSpPr/>
          <p:nvPr userDrawn="1"/>
        </p:nvSpPr>
        <p:spPr>
          <a:xfrm>
            <a:off x="9656360" y="758249"/>
            <a:ext cx="986574" cy="679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856A31F-1780-891F-5659-960CDFC1AA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684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второму пункту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F5901BC0-E8BD-5F80-7FBB-2106D516A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88858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третьему пункту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55674-32F0-D87B-C5C6-3FAEFB94F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630200" y="692149"/>
            <a:ext cx="2701935" cy="3585383"/>
          </a:xfrm>
        </p:spPr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66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откое сообщение + три пун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1A29EF-ACB3-7AB8-0DF7-A2DA879A6A2C}"/>
              </a:ext>
            </a:extLst>
          </p:cNvPr>
          <p:cNvSpPr/>
          <p:nvPr userDrawn="1"/>
        </p:nvSpPr>
        <p:spPr>
          <a:xfrm>
            <a:off x="0" y="0"/>
            <a:ext cx="37513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iocad Display" panose="02000000000000000000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3D0798C-5153-F535-7F1E-BAA3B07D5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0639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C68BD4B-F9FA-8D0F-25B4-3E98BA2D9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693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r>
              <a:rPr lang="en-US" dirty="0"/>
              <a:t> </a:t>
            </a:r>
            <a:r>
              <a:rPr lang="ru-RU" dirty="0"/>
              <a:t>по первому пункту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7CEAA9D1-1AFE-B0EA-F00B-AB621BBBD9DB}"/>
              </a:ext>
            </a:extLst>
          </p:cNvPr>
          <p:cNvSpPr/>
          <p:nvPr userDrawn="1"/>
        </p:nvSpPr>
        <p:spPr>
          <a:xfrm>
            <a:off x="4471770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33A61AA-3944-740F-EDE4-C27C67E4D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174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id="{4CE56495-ADA6-1B6C-B695-6351FF211D7C}"/>
              </a:ext>
            </a:extLst>
          </p:cNvPr>
          <p:cNvSpPr/>
          <p:nvPr userDrawn="1"/>
        </p:nvSpPr>
        <p:spPr>
          <a:xfrm>
            <a:off x="7073209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D0CB936-515E-A525-FE6C-4AC9341F60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1325" y="915557"/>
            <a:ext cx="752675" cy="6592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547A95E0-B215-7427-2275-5D0E0E19162B}"/>
              </a:ext>
            </a:extLst>
          </p:cNvPr>
          <p:cNvSpPr/>
          <p:nvPr userDrawn="1"/>
        </p:nvSpPr>
        <p:spPr>
          <a:xfrm>
            <a:off x="9656360" y="758249"/>
            <a:ext cx="986574" cy="6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iocad Display" panose="02000000000000000000" pitchFamily="2" charset="0"/>
            </a:endParaRP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856A31F-1780-891F-5659-960CDFC1AA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684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второму пункту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F5901BC0-E8BD-5F80-7FBB-2106D516A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88858" y="1645661"/>
            <a:ext cx="2046518" cy="178248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по третьему пункту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55674-32F0-D87B-C5C6-3FAEFB94F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630200" y="692149"/>
            <a:ext cx="2701935" cy="358538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347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_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0EB6DEA6-3C71-CE24-D2C8-56375981D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59" y="700355"/>
            <a:ext cx="5391565" cy="12059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Biocad Display" panose="02000000000000000000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BF3C561-B34D-71F7-D1B6-376E5A458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515" y="2134746"/>
            <a:ext cx="10832146" cy="141763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Добавьте в поле текст, раскрывающий тему, </a:t>
            </a:r>
            <a:br>
              <a:rPr lang="en-US" dirty="0"/>
            </a:br>
            <a:r>
              <a:rPr lang="ru-RU" dirty="0"/>
              <a:t>заданную в заголовке слайда.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141FE3-314D-0F73-A464-E323C8082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980" y="4018109"/>
            <a:ext cx="1807585" cy="7301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76037C-8090-919C-048F-F4D3D259E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994" y="4748213"/>
            <a:ext cx="2694276" cy="141763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ECBD9A-B6E3-05BB-C740-3E189AC2327C}"/>
              </a:ext>
            </a:extLst>
          </p:cNvPr>
          <p:cNvSpPr/>
          <p:nvPr userDrawn="1"/>
        </p:nvSpPr>
        <p:spPr>
          <a:xfrm>
            <a:off x="605949" y="3860800"/>
            <a:ext cx="1232043" cy="79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2E5813FE-34D3-E97F-EDD4-8627252E4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1242" y="4018109"/>
            <a:ext cx="1807585" cy="7301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7B3A5CB7-F37F-2472-C853-EE52B44074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8595" y="4748213"/>
            <a:ext cx="2694276" cy="141763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DA3E70-9D6F-96C1-C932-1F97BA47DF45}"/>
              </a:ext>
            </a:extLst>
          </p:cNvPr>
          <p:cNvSpPr/>
          <p:nvPr userDrawn="1"/>
        </p:nvSpPr>
        <p:spPr>
          <a:xfrm>
            <a:off x="3997838" y="3860800"/>
            <a:ext cx="1232043" cy="79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88E142A-E1E8-A86F-ACDF-141FEE76C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7301" y="4018109"/>
            <a:ext cx="1807585" cy="7301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3600" b="0" kern="1200" dirty="0">
                <a:solidFill>
                  <a:schemeClr val="tx1"/>
                </a:solidFill>
                <a:latin typeface="Biocad Display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EB3EF3-FBBC-8960-3987-39E6230BB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4654" y="4748213"/>
            <a:ext cx="2694276" cy="141763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latin typeface="Biocad Display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57C4DBB-A050-A339-D717-945692D2D7C4}"/>
              </a:ext>
            </a:extLst>
          </p:cNvPr>
          <p:cNvSpPr/>
          <p:nvPr userDrawn="1"/>
        </p:nvSpPr>
        <p:spPr>
          <a:xfrm>
            <a:off x="7353897" y="3860800"/>
            <a:ext cx="1232043" cy="79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latin typeface="Biocad Displ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5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Облож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A7E703-8B2E-12BA-80AB-69B8ECEBF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901"/>
              </a:gs>
              <a:gs pos="99000">
                <a:srgbClr val="F67805"/>
              </a:gs>
            </a:gsLst>
            <a:lin ang="5400000" scaled="1"/>
          </a:gra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202" y="2234848"/>
            <a:ext cx="5455805" cy="17690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400" dirty="0">
                <a:solidFill>
                  <a:schemeClr val="bg1"/>
                </a:solidFill>
              </a:defRPr>
            </a:lvl1pPr>
          </a:lstStyle>
          <a:p>
            <a:pPr lvl="0" eaLnBrk="1" hangingPunct="1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18626" y="5375733"/>
            <a:ext cx="1711619" cy="243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Дата</a:t>
            </a:r>
            <a:endParaRPr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B6D610E4-3408-49F2-5972-8DFC35E60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8627" y="4454230"/>
            <a:ext cx="4705728" cy="34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Имя</a:t>
            </a:r>
            <a:r>
              <a:rPr lang="en-US" dirty="0"/>
              <a:t> </a:t>
            </a:r>
            <a:r>
              <a:rPr lang="ru-RU" dirty="0"/>
              <a:t>и фамилия</a:t>
            </a:r>
            <a:endParaRPr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A2C58621-438A-0C68-9CEF-A54F058A0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18627" y="4846037"/>
            <a:ext cx="4705728" cy="34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Должность автора</a:t>
            </a:r>
            <a:endParaRPr dirty="0"/>
          </a:p>
        </p:txBody>
      </p:sp>
      <p:sp>
        <p:nvSpPr>
          <p:cNvPr id="8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588930E9-0680-6E70-1A32-C507C3402E25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6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п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6E55FB-85BE-3689-A131-1F31A6FF3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31E80664-38EB-175D-B8F4-D037C436A3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201" y="1665289"/>
            <a:ext cx="9756777" cy="4500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Крупная, </a:t>
            </a:r>
            <a:br>
              <a:rPr lang="en-US" dirty="0"/>
            </a:br>
            <a:r>
              <a:rPr lang="ru-RU" dirty="0"/>
              <a:t>важная фраза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Крупный текст">
    <p:bg>
      <p:bgPr>
        <a:gradFill>
          <a:gsLst>
            <a:gs pos="0">
              <a:srgbClr val="4A6FDF"/>
            </a:gs>
            <a:gs pos="100000">
              <a:srgbClr val="5799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Крупная, </a:t>
            </a:r>
            <a:br>
              <a:rPr lang="en-US" dirty="0"/>
            </a:br>
            <a:r>
              <a:rPr lang="ru-RU" dirty="0"/>
              <a:t>важная фраза</a:t>
            </a:r>
            <a:endParaRPr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6E55FB-85BE-3689-A131-1F31A6FF3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E4A5D028-D96A-6EAE-10F6-60A3A596B09A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4BECA-93AD-807C-01D8-75A8B0138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Крупный текст">
    <p:bg>
      <p:bgPr>
        <a:gradFill>
          <a:gsLst>
            <a:gs pos="0">
              <a:srgbClr val="56FFA7"/>
            </a:gs>
            <a:gs pos="100000">
              <a:srgbClr val="10E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solidFill>
                  <a:srgbClr val="0E143D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Крупная, </a:t>
            </a:r>
            <a:br>
              <a:rPr lang="en-US" dirty="0"/>
            </a:br>
            <a:r>
              <a:rPr lang="ru-RU" dirty="0"/>
              <a:t>важная фраза</a:t>
            </a:r>
            <a:endParaRPr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6E55FB-85BE-3689-A131-1F31A6FF3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6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D36F7694-EF4F-C103-1181-4B46A3F9B01E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1B61E-7CE1-DFA0-42B4-FF603BDA1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Крупный текст">
    <p:bg>
      <p:bgPr>
        <a:gradFill>
          <a:gsLst>
            <a:gs pos="0">
              <a:srgbClr val="FFC901"/>
            </a:gs>
            <a:gs pos="99000">
              <a:srgbClr val="F6780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Крупная, </a:t>
            </a:r>
            <a:br>
              <a:rPr lang="en-US" dirty="0"/>
            </a:br>
            <a:r>
              <a:rPr lang="ru-RU" dirty="0"/>
              <a:t>важная фраза</a:t>
            </a:r>
            <a:endParaRPr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6E55FB-85BE-3689-A131-1F31A6FF3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7BB1C09A-7543-1296-D470-5448AA234400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chemeClr val="accent2">
                    <a:lumMod val="75000"/>
                  </a:schemeClr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chemeClr val="accent2">
                  <a:lumMod val="75000"/>
                </a:schemeClr>
              </a:solidFill>
              <a:latin typeface="Biocad Display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4B6B6-ADA7-A9E2-833C-ADF348125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Крупный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solidFill>
                  <a:schemeClr val="bg1"/>
                </a:solidFill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Крупная, </a:t>
            </a:r>
            <a:br>
              <a:rPr lang="en-US" dirty="0"/>
            </a:br>
            <a:r>
              <a:rPr lang="ru-RU" dirty="0"/>
              <a:t>важная фраза</a:t>
            </a:r>
            <a:endParaRPr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6E55FB-85BE-3689-A131-1F31A6FF3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7BB1C09A-7543-1296-D470-5448AA234400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6EF2C-7602-88AD-118F-83DC964E1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2501" y="5945589"/>
            <a:ext cx="1308499" cy="5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рису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 bwMode="auto"/>
        <p:txBody>
          <a:bodyPr>
            <a:normAutofit/>
          </a:bodyPr>
          <a:lstStyle>
            <a:lvl1pPr marL="0" indent="0"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Рисунок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 i="0">
                <a:latin typeface="Biocad Display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/>
              <a:t>Заголовок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9613" y="1665289"/>
            <a:ext cx="4716464" cy="45005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Biocad Display" panose="02000000000000000000" pitchFamily="2" charset="0"/>
              </a:defRPr>
            </a:lvl1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625001" y="1665288"/>
            <a:ext cx="4751387" cy="450056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Biocad Display" panose="02000000000000000000" pitchFamily="2" charset="0"/>
              </a:defRPr>
            </a:lvl1pPr>
            <a:lvl3pPr>
              <a:defRPr/>
            </a:lvl3pPr>
          </a:lstStyle>
          <a:p>
            <a:pPr lvl="0">
              <a:defRPr/>
            </a:pPr>
            <a:r>
              <a:rPr lang="ru-RU" dirty="0"/>
              <a:t>Основной текст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971E82-43B7-B05A-78CB-F7B91F341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901"/>
              </a:gs>
              <a:gs pos="99000">
                <a:srgbClr val="F67805"/>
              </a:gs>
            </a:gsLst>
            <a:lin ang="5400000" scaled="1"/>
          </a:gradFill>
          <a:ln>
            <a:noFill/>
          </a:ln>
        </p:spPr>
      </p:pic>
      <p:sp>
        <p:nvSpPr>
          <p:cNvPr id="2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00101681-ABA7-E428-713A-EAFD14C1685B}"/>
              </a:ext>
            </a:extLst>
          </p:cNvPr>
          <p:cNvSpPr txBox="1"/>
          <p:nvPr userDrawn="1"/>
        </p:nvSpPr>
        <p:spPr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000" b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eaLnBrk="1" hangingPunct="1">
        <a:lnSpc>
          <a:spcPct val="90000"/>
        </a:lnSpc>
        <a:spcBef>
          <a:spcPts val="1000"/>
        </a:spcBef>
        <a:buClr>
          <a:srgbClr val="610BB7"/>
        </a:buClr>
        <a:buFont typeface="Arial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eaLnBrk="1" hangingPunct="1">
        <a:lnSpc>
          <a:spcPct val="90000"/>
        </a:lnSpc>
        <a:spcBef>
          <a:spcPts val="500"/>
        </a:spcBef>
        <a:buClr>
          <a:srgbClr val="610BB7"/>
        </a:buClr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eaLnBrk="1" hangingPunct="1">
        <a:lnSpc>
          <a:spcPct val="90000"/>
        </a:lnSpc>
        <a:spcBef>
          <a:spcPts val="500"/>
        </a:spcBef>
        <a:buClr>
          <a:srgbClr val="610BB7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eaLnBrk="1" hangingPunct="1">
        <a:lnSpc>
          <a:spcPct val="90000"/>
        </a:lnSpc>
        <a:spcBef>
          <a:spcPts val="500"/>
        </a:spcBef>
        <a:buClr>
          <a:srgbClr val="610BB7"/>
        </a:buClr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eaLnBrk="1" hangingPunct="1">
        <a:lnSpc>
          <a:spcPct val="90000"/>
        </a:lnSpc>
        <a:spcBef>
          <a:spcPts val="500"/>
        </a:spcBef>
        <a:buClr>
          <a:srgbClr val="610BB7"/>
        </a:buClr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30201" y="1665289"/>
            <a:ext cx="9756777" cy="45005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8" name="MSIPCMContentMarking" descr="{&quot;HashCode&quot;:1467058108,&quot;Placement&quot;:&quot;Header&quot;,&quot;Top&quot;:0.0,&quot;Left&quot;:3.05527568,&quot;SlideWidth&quot;:960,&quot;SlideHeight&quot;:540}">
            <a:extLst>
              <a:ext uri="{FF2B5EF4-FFF2-40B4-BE49-F238E27FC236}">
                <a16:creationId xmlns:a16="http://schemas.microsoft.com/office/drawing/2014/main" id="{FB5CB569-7486-AA17-28EF-089AC545DD5E}"/>
              </a:ext>
            </a:extLst>
          </p:cNvPr>
          <p:cNvSpPr txBox="1"/>
          <p:nvPr userDrawn="1"/>
        </p:nvSpPr>
        <p:spPr bwMode="auto">
          <a:xfrm>
            <a:off x="3035542" y="172569"/>
            <a:ext cx="121531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Коммерческая тайна. АО «БИОКАД» (198515, г. Санкт-Петербург,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вн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тер. г. поселок Стрельна, ул. Связи, д. 38, стр. 1, </a:t>
            </a:r>
            <a:r>
              <a:rPr lang="ru-RU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помещ</a:t>
            </a:r>
            <a:r>
              <a:rPr lang="ru-RU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 </a:t>
            </a:r>
            <a:b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</a:b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Confidential Information. JSC "BIOCAD" (Saint Petersburg, Intracity Municipality the Settlement of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Strelna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ul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Svyazi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, d. 38, str. 1, </a:t>
            </a:r>
            <a:r>
              <a:rPr lang="en-US" sz="700" b="0" i="0" dirty="0" err="1">
                <a:solidFill>
                  <a:srgbClr val="FF6B6D"/>
                </a:solidFill>
                <a:latin typeface="Biocad Display" panose="02000000000000000000" pitchFamily="2" charset="0"/>
              </a:rPr>
              <a:t>pomeshch</a:t>
            </a:r>
            <a:r>
              <a:rPr lang="en-US" sz="700" b="0" i="0" dirty="0">
                <a:solidFill>
                  <a:srgbClr val="FF6B6D"/>
                </a:solidFill>
                <a:latin typeface="Biocad Display" panose="02000000000000000000" pitchFamily="2" charset="0"/>
              </a:rPr>
              <a:t>. 89).</a:t>
            </a:r>
            <a:endParaRPr lang="ru-RU" sz="700" b="0" i="0" dirty="0">
              <a:solidFill>
                <a:srgbClr val="FF6B6D"/>
              </a:solidFill>
              <a:latin typeface="Biocad Display" panose="02000000000000000000" pitchFamily="2" charset="0"/>
            </a:endParaRPr>
          </a:p>
        </p:txBody>
      </p:sp>
      <p:pic>
        <p:nvPicPr>
          <p:cNvPr id="5" name="Picture 4" descr="A logo with blue text&#10;&#10;Description automatically generated with medium confidence">
            <a:extLst>
              <a:ext uri="{FF2B5EF4-FFF2-40B4-BE49-F238E27FC236}">
                <a16:creationId xmlns:a16="http://schemas.microsoft.com/office/drawing/2014/main" id="{8234F82B-1551-3E49-CF76-CB2885A426D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2501" y="5945589"/>
            <a:ext cx="1308500" cy="592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7" r:id="rId3"/>
    <p:sldLayoutId id="2147483676" r:id="rId4"/>
    <p:sldLayoutId id="2147483678" r:id="rId5"/>
    <p:sldLayoutId id="2147483684" r:id="rId6"/>
    <p:sldLayoutId id="2147483653" r:id="rId7"/>
    <p:sldLayoutId id="2147483654" r:id="rId8"/>
    <p:sldLayoutId id="2147483658" r:id="rId9"/>
    <p:sldLayoutId id="2147483662" r:id="rId10"/>
    <p:sldLayoutId id="2147483663" r:id="rId11"/>
    <p:sldLayoutId id="2147483664" r:id="rId12"/>
    <p:sldLayoutId id="2147483672" r:id="rId13"/>
    <p:sldLayoutId id="2147483673" r:id="rId14"/>
    <p:sldLayoutId id="2147483681" r:id="rId15"/>
    <p:sldLayoutId id="2147483682" r:id="rId16"/>
    <p:sldLayoutId id="2147483679" r:id="rId17"/>
    <p:sldLayoutId id="2147483686" r:id="rId18"/>
    <p:sldLayoutId id="2147483685" r:id="rId19"/>
    <p:sldLayoutId id="2147483683" r:id="rId20"/>
    <p:sldLayoutId id="2147483680" r:id="rId21"/>
    <p:sldLayoutId id="2147483689" r:id="rId2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lang="ru-RU" sz="2400" b="1" i="0" dirty="0">
          <a:solidFill>
            <a:schemeClr val="tx1"/>
          </a:solidFill>
          <a:latin typeface="Biocad Display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/>
        <a:buChar char="•"/>
        <a:defRPr sz="2800" b="0" i="0">
          <a:solidFill>
            <a:schemeClr val="tx1"/>
          </a:solidFill>
          <a:latin typeface="Biocad Display" panose="02000000000000000000" pitchFamily="2" charset="0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2000" b="1" i="0">
          <a:solidFill>
            <a:schemeClr val="tx1"/>
          </a:solidFill>
          <a:latin typeface="Biocad Display" panose="02000000000000000000" pitchFamily="2" charset="0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1800" b="0" i="0">
          <a:solidFill>
            <a:schemeClr val="tx1"/>
          </a:solidFill>
          <a:latin typeface="Biocad Display" panose="02000000000000000000" pitchFamily="2" charset="0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1400" b="0" i="0">
          <a:solidFill>
            <a:schemeClr val="tx1"/>
          </a:solidFill>
          <a:latin typeface="Biocad Display" panose="02000000000000000000" pitchFamily="2" charset="0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1000" b="0" i="0">
          <a:solidFill>
            <a:schemeClr val="bg1">
              <a:lumMod val="50000"/>
            </a:schemeClr>
          </a:solidFill>
          <a:latin typeface="Biocad Display" panose="02000000000000000000" pitchFamily="2" charset="0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2" y="1515065"/>
            <a:ext cx="6021322" cy="2101592"/>
          </a:xfrm>
          <a:prstGeom prst="rect">
            <a:avLst/>
          </a:prstGeom>
        </p:spPr>
        <p:txBody>
          <a:bodyPr lIns="0" anchor="b">
            <a:normAutofit/>
          </a:bodyPr>
          <a:lstStyle/>
          <a:p>
            <a:pPr>
              <a:defRPr/>
            </a:pPr>
            <a:r>
              <a:rPr lang="ru-RU" sz="4000" b="1" dirty="0"/>
              <a:t>Наименование Идеи</a:t>
            </a:r>
            <a:endParaRPr sz="5400" b="1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7C470-2FCC-73CE-6307-567CE46DD5A9}"/>
              </a:ext>
            </a:extLst>
          </p:cNvPr>
          <p:cNvSpPr txBox="1"/>
          <p:nvPr/>
        </p:nvSpPr>
        <p:spPr>
          <a:xfrm>
            <a:off x="2403987" y="619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AF8619E9-CA4D-5599-96FD-9A2F1144B642}"/>
              </a:ext>
            </a:extLst>
          </p:cNvPr>
          <p:cNvSpPr txBox="1">
            <a:spLocks/>
          </p:cNvSpPr>
          <p:nvPr/>
        </p:nvSpPr>
        <p:spPr bwMode="auto">
          <a:xfrm>
            <a:off x="630202" y="4338929"/>
            <a:ext cx="6403179" cy="1004006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 algn="l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610BB7"/>
              </a:buClr>
              <a:buFont typeface="Arial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eaLnBrk="1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eaLnBrk="1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eaLnBrk="1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eaLnBrk="1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400" dirty="0">
                <a:solidFill>
                  <a:srgbClr val="34F2C4"/>
                </a:solidFill>
                <a:latin typeface="Biocad Display" panose="02000000000000000000" pitchFamily="2" charset="0"/>
              </a:rPr>
              <a:t>Автор(-ы):</a:t>
            </a:r>
            <a:r>
              <a:rPr lang="en-US" sz="1400" dirty="0">
                <a:solidFill>
                  <a:srgbClr val="34F2C4"/>
                </a:solidFill>
                <a:latin typeface="Biocad Display" panose="02000000000000000000" pitchFamily="2" charset="0"/>
              </a:rPr>
              <a:t> </a:t>
            </a:r>
            <a:r>
              <a:rPr lang="ru-RU" sz="1400" dirty="0">
                <a:solidFill>
                  <a:srgbClr val="34F2C4"/>
                </a:solidFill>
                <a:latin typeface="Biocad Display" panose="02000000000000000000" pitchFamily="2" charset="0"/>
              </a:rPr>
              <a:t>Имя Фамилия</a:t>
            </a:r>
          </a:p>
          <a:p>
            <a:pPr marL="0" indent="0">
              <a:buFont typeface="Arial"/>
              <a:buNone/>
              <a:defRPr/>
            </a:pPr>
            <a:r>
              <a:rPr lang="ru-RU" sz="1400" dirty="0">
                <a:solidFill>
                  <a:srgbClr val="34F2C4"/>
                </a:solidFill>
                <a:latin typeface="Biocad Display" panose="02000000000000000000" pitchFamily="2" charset="0"/>
              </a:rPr>
              <a:t>Организация: Наименование организации, если актуально</a:t>
            </a:r>
          </a:p>
          <a:p>
            <a:pPr marL="0" indent="0">
              <a:buFont typeface="Arial"/>
              <a:buNone/>
              <a:defRPr/>
            </a:pPr>
            <a:r>
              <a:rPr lang="ru-RU" sz="1400" dirty="0">
                <a:solidFill>
                  <a:srgbClr val="34F2C4"/>
                </a:solidFill>
                <a:latin typeface="Biocad Display" panose="02000000000000000000" pitchFamily="2" charset="0"/>
              </a:rPr>
              <a:t>Контактное лицо: Имя Фамилия, телефон, почта</a:t>
            </a:r>
            <a:endParaRPr lang="ru-RU" sz="2800" dirty="0">
              <a:solidFill>
                <a:schemeClr val="bg1"/>
              </a:solidFill>
              <a:latin typeface="Biocad Displ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Взаимодействие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9C03E399-0612-72C6-0B46-D7597B00146F}"/>
              </a:ext>
            </a:extLst>
          </p:cNvPr>
          <p:cNvSpPr txBox="1">
            <a:spLocks/>
          </p:cNvSpPr>
          <p:nvPr/>
        </p:nvSpPr>
        <p:spPr bwMode="auto">
          <a:xfrm>
            <a:off x="666748" y="1387475"/>
            <a:ext cx="10445199" cy="536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000" b="1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Biocad Display" panose="02000000000000000000" pitchFamily="2" charset="0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вы видите участие, роль, функцию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BIOCAD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реализации предлагаемой Идеи?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 вы видите свое участие, роль, функцию в реализации предлагаемой Идеи?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Какие есть и/или были взаимодействия с другими (другой) организациями (-ей) в рамках предлагаемой Идеи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Опишите суть и содержание этих взаимодействий, их результаты и распределение прав на них между участниками данного взаимодействия.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 вы видите распределение прав на результаты интеллектуальной деятельности? </a:t>
            </a:r>
            <a:endParaRPr lang="ru-RU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Какие некоммерческие выгоды на ваш взгляд может принести реализация Идеи?</a:t>
            </a:r>
          </a:p>
          <a:p>
            <a:pPr marL="0" indent="0">
              <a:lnSpc>
                <a:spcPct val="110000"/>
              </a:lnSpc>
              <a:buClr>
                <a:schemeClr val="accent1"/>
              </a:buClr>
              <a:buNone/>
              <a:defRPr/>
            </a:pPr>
            <a:endParaRPr lang="ru-RU" sz="16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2F8AC462-6BA3-4711-94D6-EA73FF7D0BD3}"/>
              </a:ext>
            </a:extLst>
          </p:cNvPr>
          <p:cNvSpPr txBox="1">
            <a:spLocks/>
          </p:cNvSpPr>
          <p:nvPr/>
        </p:nvSpPr>
        <p:spPr>
          <a:xfrm>
            <a:off x="666748" y="6165850"/>
            <a:ext cx="9756777" cy="408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Правила и рекомендации к заполнению презентации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69965" y="1387476"/>
            <a:ext cx="9756776" cy="475297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ru-RU" sz="1600" dirty="0"/>
              <a:t>Вам предлагается заполнить данный шаблон для последующей Экспертизы продуктовой Идеи.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A6FDF"/>
                </a:solidFill>
              </a:rPr>
              <a:t>Идея — это описание нового лекарственного средства, в качестве потенциального продукта Компании</a:t>
            </a:r>
            <a:r>
              <a:rPr lang="en-US" sz="1600" kern="100" dirty="0">
                <a:solidFill>
                  <a:srgbClr val="4A6FD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rgbClr val="4A6FD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Целью Экспертизы является оценка заинтересованности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BIOCAD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предлагаемой Идее.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solidFill>
                  <a:srgbClr val="4A6FD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Идея будет принята к рассмотрению, только в случае заполнения всех блоков презентации</a:t>
            </a:r>
            <a:r>
              <a:rPr lang="ru-RU" sz="1600" kern="100" dirty="0">
                <a:solidFill>
                  <a:srgbClr val="4A6FD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Ответы на дополнительные вопросы со звездочкой не являются обязательными, при этом способствуют более детальной проработке и повышению качества Экспертизы.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solidFill>
                  <a:srgbClr val="4A6FD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Основной язык текста презентации – русский. Допускается применять англоязычные названия мишеней, термины, аналогов которых нет в русском языке, наименования статей и ссылок на них.</a:t>
            </a:r>
            <a:endParaRPr lang="ru-RU" sz="1600" kern="100" dirty="0">
              <a:solidFill>
                <a:srgbClr val="4A6FD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Рекомендуем вам придерживаться структуры шаблона для сохранения логики изложения материала.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/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/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Правила и рекомендации к заполнению презентации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69965" y="1387476"/>
            <a:ext cx="9756776" cy="475297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Изложение материала должно быть лаконичным. Если вы считаете, что для большего понимания необходимо обратиться к дополнительным материалам, рекомендуем добавлять ссылку(-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на такие материал(-ы) с указанием названия, страницы, абзаца.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каждый из блоков можно добавлять дополнительные слайды, при необходимости.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вставлять в презентацию текст в виде рисунков 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принтскрин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статей).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solidFill>
                  <a:srgbClr val="4A6FD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вставлять рисунки без пояснительных текстовых комментариев.</a:t>
            </a:r>
            <a:endParaRPr lang="ru-RU" sz="1600" kern="100" dirty="0">
              <a:solidFill>
                <a:srgbClr val="4A6FD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завершении составления презентации рекомендуем оценить каждый слайд с точки зрения ценности представленного материала. Каждый рисунок и тезис должен раскрывать/разъяснять суть и нюансы Идеи без дублирования информации.</a:t>
            </a:r>
            <a:endParaRPr lang="ru-RU" sz="1600" dirty="0"/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843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Идея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66748" y="1387475"/>
            <a:ext cx="10256355" cy="536006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Раскройте суть Идеи в 2–3 предложениях.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Опишите, в чем новизна Идеи, какую задачу она решает.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Укажите терапевтическое направление (Онкология, Аутоиммунные заболевания , Наследственные заболевания и др.)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Оцените классовость предполагаемого лекарственного препарата в РФ (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 too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Опишите, с какой мишенью планируется взаимодействовать. Укажите дату открытия мишени и начала работы с ней.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Опишите, в каком процессе в организме мишень принимает участие. При наличии информации, укажите, где мишень встречается в нормальных тканях и органах или ее физиологическую роль.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Опишите, каким образом взаимодействие с мишенью  может повлиять на нормальные процессы в организме.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 механизм действия предполагаемого лекарственного препарата на мишень. Укажите вероятные нецелевые мишени.  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88965F9F-1F6C-4FC3-91AF-F94DFCC04C79}"/>
              </a:ext>
            </a:extLst>
          </p:cNvPr>
          <p:cNvSpPr txBox="1">
            <a:spLocks/>
          </p:cNvSpPr>
          <p:nvPr/>
        </p:nvSpPr>
        <p:spPr>
          <a:xfrm>
            <a:off x="666748" y="6516976"/>
            <a:ext cx="9756777" cy="23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109106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Реализация Идеи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66748" y="1387475"/>
            <a:ext cx="10425321" cy="536006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 поэтапно свое видение разработки предполагаемого лекарственного препарата, если по Идее не проводилось никаких лабораторных, исследовательских работ.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какие-либо работы уже были проведены, опишите какие, с какой целью и к каким основным выводам они привели. Опишите последующие этапы разработки предполагаемого лекарственного препарата. </a:t>
            </a:r>
            <a:endParaRPr lang="ru-RU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Оцените сроки реализации разработки предполагаемой Идеи.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*Оцените сложность реализации, выделите основные очевидные и возможные риски, открытые вопросы. В частности, подчеркните особенности Идеи, на которые вы хотите акцентировать внимание Экспертов при рассмотрении вашей Идеи.</a:t>
            </a:r>
            <a:endParaRPr lang="ru-RU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Оцените возможность привлечения внешних средств (программы, тендеры, гранты и пр.).</a:t>
            </a:r>
          </a:p>
          <a:p>
            <a:pPr>
              <a:spcAft>
                <a:spcPts val="1000"/>
              </a:spcAft>
            </a:pP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26B99-BCC4-45C7-A35C-1C288565D758}"/>
              </a:ext>
            </a:extLst>
          </p:cNvPr>
          <p:cNvSpPr txBox="1"/>
          <p:nvPr/>
        </p:nvSpPr>
        <p:spPr>
          <a:xfrm>
            <a:off x="666748" y="6275769"/>
            <a:ext cx="7593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183506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Терапевтический потенциал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D30272A-B36E-935A-169F-3C4372158D9B}"/>
              </a:ext>
            </a:extLst>
          </p:cNvPr>
          <p:cNvSpPr txBox="1">
            <a:spLocks/>
          </p:cNvSpPr>
          <p:nvPr/>
        </p:nvSpPr>
        <p:spPr bwMode="auto">
          <a:xfrm>
            <a:off x="666749" y="1387475"/>
            <a:ext cx="10385564" cy="536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000" b="1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Biocad Display" panose="02000000000000000000" pitchFamily="2" charset="0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Дайте описание основного(-ых) показания(-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которое (-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ые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вы выделяете как наиболее перспективное(-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ые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для лечения предполагаемым лекарственным препаратом. Обоснуйте свой выбор.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*Опишите потребность в предполагаемом лекарственном препарате (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unmet medical need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Какие есть препараты-конкуренты на рынке в РФ и мире?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 потенциальное терапевтическое действие предполагаемого лекарственного препарата в сравнении с имеющимися на рынке в 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обозначенных вами показаниях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Укажите по каким параметрам предполагаемый лекарственный препарат может превосходить другие терапевтические опции.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Какие из существующих лекарственных препаратов могут иметь синергетический эффект при совместном применение с предполагаемым лекарственным препаратом? 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CCD0399C-4831-4352-9006-478B42B04406}"/>
              </a:ext>
            </a:extLst>
          </p:cNvPr>
          <p:cNvSpPr txBox="1">
            <a:spLocks/>
          </p:cNvSpPr>
          <p:nvPr/>
        </p:nvSpPr>
        <p:spPr>
          <a:xfrm>
            <a:off x="666749" y="6165850"/>
            <a:ext cx="9756777" cy="408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68596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Терапевтический потенциал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1B71CBAB-A04D-8514-D856-779D2D696941}"/>
              </a:ext>
            </a:extLst>
          </p:cNvPr>
          <p:cNvSpPr txBox="1">
            <a:spLocks/>
          </p:cNvSpPr>
          <p:nvPr/>
        </p:nvSpPr>
        <p:spPr bwMode="auto">
          <a:xfrm>
            <a:off x="666748" y="1387475"/>
            <a:ext cx="10445200" cy="536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000" b="1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Biocad Display" panose="02000000000000000000" pitchFamily="2" charset="0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Какие есть препараты-конкуренты в разработке?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Укажите данные клинических и доклинических исследований (далее – КИ/ДКИ)</a:t>
            </a:r>
            <a:r>
              <a:rPr lang="ru-RU" sz="1600" dirty="0"/>
              <a:t> лекарственных средств направленных на ту же мишень.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Результаты 2–3 фазы КИ расцениваются как более валидные по сравнению с ранней клиникой и доклиническими исследованиями. В ситуации отсутствия возможности в полной мере проанализировать результаты исследований – достаточно добавить ссылки на такие исследования. В ситуации отсутствия данных о ДКИ и КИ – указать- предполагаемую причину.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Укажите данные собственных ДКИ/КИ, при наличии.</a:t>
            </a:r>
            <a:b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 потенциальное терапевтическое действие предполагаемого лекарственного препарата в сравнении с препаратами в разработке в 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обозначенных вами показаниях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Укажите по каким параметрам предполагаемый лекарственный препарат может превосходить препараты в разработке.</a:t>
            </a:r>
            <a:b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Оцените ожидаемую эффективность и безопасность предполагаемого лекарственного препарата. 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C1D57B9B-5DE2-4D7F-9B36-F5A9B1D906C7}"/>
              </a:ext>
            </a:extLst>
          </p:cNvPr>
          <p:cNvSpPr txBox="1">
            <a:spLocks/>
          </p:cNvSpPr>
          <p:nvPr/>
        </p:nvSpPr>
        <p:spPr>
          <a:xfrm>
            <a:off x="666748" y="6179378"/>
            <a:ext cx="9756777" cy="408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102878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Рынок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1B71CBAB-A04D-8514-D856-779D2D696941}"/>
              </a:ext>
            </a:extLst>
          </p:cNvPr>
          <p:cNvSpPr txBox="1">
            <a:spLocks/>
          </p:cNvSpPr>
          <p:nvPr/>
        </p:nvSpPr>
        <p:spPr bwMode="auto">
          <a:xfrm>
            <a:off x="666748" y="1387475"/>
            <a:ext cx="10425322" cy="536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000" b="1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Biocad Display" panose="02000000000000000000" pitchFamily="2" charset="0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Опишите профиль пациента (пол, возраст, </a:t>
            </a:r>
            <a:r>
              <a:rPr lang="ru-RU" sz="1600" dirty="0" err="1"/>
              <a:t>предлеченность</a:t>
            </a:r>
            <a:r>
              <a:rPr lang="ru-RU" sz="1600" dirty="0"/>
              <a:t> и др.) в обозначенных вами показаниях.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Оцените количество пациентов в год в РФ в обозначенных вами показаниях.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Опишите существующие опции терапии в обозначенных вами показаниях.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*Оцените возможность добавления предполагаемого лекарственного препарата в стандарты терапии в обозначенных вами показаниях. 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0002642F-13E9-47C7-A98A-5FB10C4215B6}"/>
              </a:ext>
            </a:extLst>
          </p:cNvPr>
          <p:cNvSpPr txBox="1">
            <a:spLocks/>
          </p:cNvSpPr>
          <p:nvPr/>
        </p:nvSpPr>
        <p:spPr>
          <a:xfrm>
            <a:off x="666748" y="6165850"/>
            <a:ext cx="9756777" cy="408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327845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01" y="692150"/>
            <a:ext cx="9756776" cy="720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Интеллектуальная собственность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1B71CBAB-A04D-8514-D856-779D2D696941}"/>
              </a:ext>
            </a:extLst>
          </p:cNvPr>
          <p:cNvSpPr txBox="1">
            <a:spLocks/>
          </p:cNvSpPr>
          <p:nvPr/>
        </p:nvSpPr>
        <p:spPr bwMode="auto">
          <a:xfrm>
            <a:off x="666749" y="1387475"/>
            <a:ext cx="9720228" cy="536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000" b="1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Biocad Display" panose="02000000000000000000" pitchFamily="2" charset="0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1000" b="0" i="0">
                <a:solidFill>
                  <a:schemeClr val="bg1">
                    <a:lumMod val="50000"/>
                  </a:schemeClr>
                </a:solidFill>
                <a:latin typeface="Biocad Display" panose="02000000000000000000" pitchFamily="2" charset="0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Укажите наличие вашего(-их) патента(-</a:t>
            </a:r>
            <a:r>
              <a:rPr lang="ru-RU" sz="1600" dirty="0" err="1"/>
              <a:t>ов</a:t>
            </a:r>
            <a:r>
              <a:rPr lang="ru-RU" sz="1600" dirty="0"/>
              <a:t>) или заявки(-</a:t>
            </a:r>
            <a:r>
              <a:rPr lang="ru-RU" sz="1600" dirty="0" err="1"/>
              <a:t>ок</a:t>
            </a:r>
            <a:r>
              <a:rPr lang="ru-RU" sz="1600" dirty="0"/>
              <a:t>) в РФ, ЕС, США.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Укажите наличие конкурирующего (-их) патента (-</a:t>
            </a:r>
            <a:r>
              <a:rPr lang="ru-RU" sz="1600" dirty="0" err="1"/>
              <a:t>ов</a:t>
            </a:r>
            <a:r>
              <a:rPr lang="ru-RU" sz="1600" dirty="0"/>
              <a:t>) или заявки (-</a:t>
            </a:r>
            <a:r>
              <a:rPr lang="ru-RU" sz="1600" dirty="0" err="1"/>
              <a:t>ок</a:t>
            </a:r>
            <a:r>
              <a:rPr lang="ru-RU" sz="1600" dirty="0"/>
              <a:t>) в РФ, ЕС, США.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 наличии патента, укажите срок действия ограничивающего документа.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*</a:t>
            </a:r>
            <a:r>
              <a:rPr lang="ru-RU" sz="1600" dirty="0"/>
              <a:t>Опишите иные риски в сфере интеллектуального права.</a:t>
            </a:r>
          </a:p>
          <a:p>
            <a:pPr marL="0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ru-RU" sz="16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33DDDB1C-AB59-4947-ACEA-A4BE22ADCD17}"/>
              </a:ext>
            </a:extLst>
          </p:cNvPr>
          <p:cNvSpPr txBox="1">
            <a:spLocks/>
          </p:cNvSpPr>
          <p:nvPr/>
        </p:nvSpPr>
        <p:spPr>
          <a:xfrm>
            <a:off x="666749" y="6165850"/>
            <a:ext cx="9756777" cy="408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10BB7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0BB7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* Дополнительный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87681139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RED">
      <a:dk1>
        <a:srgbClr val="0E143D"/>
      </a:dk1>
      <a:lt1>
        <a:srgbClr val="FFFFFF"/>
      </a:lt1>
      <a:dk2>
        <a:srgbClr val="8E92A3"/>
      </a:dk2>
      <a:lt2>
        <a:srgbClr val="34F2C3"/>
      </a:lt2>
      <a:accent1>
        <a:srgbClr val="10E5E1"/>
      </a:accent1>
      <a:accent2>
        <a:srgbClr val="569AFE"/>
      </a:accent2>
      <a:accent3>
        <a:srgbClr val="486ADB"/>
      </a:accent3>
      <a:accent4>
        <a:srgbClr val="A568D9"/>
      </a:accent4>
      <a:accent5>
        <a:srgbClr val="C7A2FB"/>
      </a:accent5>
      <a:accent6>
        <a:srgbClr val="F67E07"/>
      </a:accent6>
      <a:hlink>
        <a:srgbClr val="FEC900"/>
      </a:hlink>
      <a:folHlink>
        <a:srgbClr val="0E143D"/>
      </a:folHlink>
    </a:clrScheme>
    <a:fontScheme name="BIOCAD">
      <a:majorFont>
        <a:latin typeface="Biocad Display"/>
        <a:ea typeface=""/>
        <a:cs typeface=""/>
      </a:majorFont>
      <a:minorFont>
        <a:latin typeface="Biocad Display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ые слайды">
  <a:themeElements>
    <a:clrScheme name="Red">
      <a:dk1>
        <a:srgbClr val="0E143D"/>
      </a:dk1>
      <a:lt1>
        <a:srgbClr val="FFFFFF"/>
      </a:lt1>
      <a:dk2>
        <a:srgbClr val="8E92A3"/>
      </a:dk2>
      <a:lt2>
        <a:srgbClr val="55FFA6"/>
      </a:lt2>
      <a:accent1>
        <a:srgbClr val="10E5E1"/>
      </a:accent1>
      <a:accent2>
        <a:srgbClr val="569AFE"/>
      </a:accent2>
      <a:accent3>
        <a:srgbClr val="486ADB"/>
      </a:accent3>
      <a:accent4>
        <a:srgbClr val="A568D9"/>
      </a:accent4>
      <a:accent5>
        <a:srgbClr val="C7A2FB"/>
      </a:accent5>
      <a:accent6>
        <a:srgbClr val="F67E07"/>
      </a:accent6>
      <a:hlink>
        <a:srgbClr val="FEC900"/>
      </a:hlink>
      <a:folHlink>
        <a:srgbClr val="0E143D"/>
      </a:folHlink>
    </a:clrScheme>
    <a:fontScheme name="BIOCAD">
      <a:majorFont>
        <a:latin typeface="Biocad Display"/>
        <a:ea typeface=""/>
        <a:cs typeface=""/>
      </a:majorFont>
      <a:minorFont>
        <a:latin typeface="Biocad Display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88ea00-00c2-4f88-9890-fc5122fe44cc">
      <UserInfo>
        <DisplayName>Isaev Aleksandr</DisplayName>
        <AccountId>323</AccountId>
        <AccountType/>
      </UserInfo>
      <UserInfo>
        <DisplayName>Smirnov Aleksei</DisplayName>
        <AccountId>321</AccountId>
        <AccountType/>
      </UserInfo>
      <UserInfo>
        <DisplayName>Savchenko Andrei</DisplayName>
        <AccountId>118</AccountId>
        <AccountType/>
      </UserInfo>
      <UserInfo>
        <DisplayName>Sidorova Kseniia</DisplayName>
        <AccountId>596</AccountId>
        <AccountType/>
      </UserInfo>
      <UserInfo>
        <DisplayName>Ezdoglian Aiarpi</DisplayName>
        <AccountId>85</AccountId>
        <AccountType/>
      </UserInfo>
      <UserInfo>
        <DisplayName>Danilov Maksim</DisplayName>
        <AccountId>606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60355537907143B38C14D7010385A3" ma:contentTypeVersion="2" ma:contentTypeDescription="Создание документа." ma:contentTypeScope="" ma:versionID="cedca7d2039ae78be52b896847610179">
  <xsd:schema xmlns:xsd="http://www.w3.org/2001/XMLSchema" xmlns:xs="http://www.w3.org/2001/XMLSchema" xmlns:p="http://schemas.microsoft.com/office/2006/metadata/properties" xmlns:ns2="a388ea00-00c2-4f88-9890-fc5122fe44cc" targetNamespace="http://schemas.microsoft.com/office/2006/metadata/properties" ma:root="true" ma:fieldsID="237494188841f025a792015b17019e29" ns2:_="">
    <xsd:import namespace="a388ea00-00c2-4f88-9890-fc5122fe44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8ea00-00c2-4f88-9890-fc5122fe44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5C5B55-664D-4A94-8B9E-862829EBE98D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388ea00-00c2-4f88-9890-fc5122fe44cc"/>
  </ds:schemaRefs>
</ds:datastoreItem>
</file>

<file path=customXml/itemProps2.xml><?xml version="1.0" encoding="utf-8"?>
<ds:datastoreItem xmlns:ds="http://schemas.openxmlformats.org/officeDocument/2006/customXml" ds:itemID="{F9B8BF52-FA45-46ED-BD6D-80A97C6B9B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FC0F1-EB9E-4280-9176-4FEDBAAA0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8ea00-00c2-4f88-9890-fc5122fe4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подачи Идеи 04 (1).10.2024</Template>
  <TotalTime>27795</TotalTime>
  <Pages>0</Pages>
  <Words>976</Words>
  <Characters>0</Characters>
  <Application>Microsoft Office PowerPoint</Application>
  <DocSecurity>0</DocSecurity>
  <PresentationFormat>Широкоэкранный</PresentationFormat>
  <Lines>0</Lines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Biocad Display</vt:lpstr>
      <vt:lpstr>Calibri</vt:lpstr>
      <vt:lpstr>Обложка</vt:lpstr>
      <vt:lpstr>Основные слайды</vt:lpstr>
      <vt:lpstr>Наименование Идеи</vt:lpstr>
      <vt:lpstr>Правила и рекомендации к заполнению презентации</vt:lpstr>
      <vt:lpstr>Правила и рекомендации к заполнению презентации</vt:lpstr>
      <vt:lpstr>Идея</vt:lpstr>
      <vt:lpstr>Реализация Идеи</vt:lpstr>
      <vt:lpstr>Терапевтический потенциал</vt:lpstr>
      <vt:lpstr>Терапевтический потенциал</vt:lpstr>
      <vt:lpstr>Рынок</vt:lpstr>
      <vt:lpstr>Интеллектуальная собственность</vt:lpstr>
      <vt:lpstr>Взаимодействие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идеи_Платформа*</dc:title>
  <dc:subject/>
  <dc:creator>Komarova Elena</dc:creator>
  <cp:keywords/>
  <dc:description/>
  <cp:lastModifiedBy>Danilov Maksim</cp:lastModifiedBy>
  <cp:revision>42</cp:revision>
  <dcterms:created xsi:type="dcterms:W3CDTF">2024-10-18T08:48:26Z</dcterms:created>
  <dcterms:modified xsi:type="dcterms:W3CDTF">2026-06-04T08:13:05Z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0x0101002D60355537907143B38C14D7010385A3</vt:lpwstr>
  </property>
  <property fmtid="{D5CDD505-2E9C-101B-9397-08002B2CF9AE}" pid="3" name="MediaServiceImageTags">
    <vt:lpwstr/>
  </property>
  <property fmtid="{D5CDD505-2E9C-101B-9397-08002B2CF9AE}" pid="4" name="_dlc_DocIdItemGuid">
    <vt:lpwstr>bee66c71-85ad-49d7-8a26-0ec18fac04a8</vt:lpwstr>
  </property>
  <property fmtid="{D5CDD505-2E9C-101B-9397-08002B2CF9AE}" pid="5" name="_ExtendedDescription">
    <vt:lpwstr/>
  </property>
  <property fmtid="{D5CDD505-2E9C-101B-9397-08002B2CF9AE}" pid="6" name="MSIP_Label_4c2d9d65-bc54-4e14-b2dc-6884f2075476_Enabled">
    <vt:lpwstr>true</vt:lpwstr>
  </property>
  <property fmtid="{D5CDD505-2E9C-101B-9397-08002B2CF9AE}" pid="7" name="MSIP_Label_4c2d9d65-bc54-4e14-b2dc-6884f2075476_SetDate">
    <vt:lpwstr>2024-11-28T09:19:55Z</vt:lpwstr>
  </property>
  <property fmtid="{D5CDD505-2E9C-101B-9397-08002B2CF9AE}" pid="8" name="MSIP_Label_4c2d9d65-bc54-4e14-b2dc-6884f2075476_Method">
    <vt:lpwstr>Privileged</vt:lpwstr>
  </property>
  <property fmtid="{D5CDD505-2E9C-101B-9397-08002B2CF9AE}" pid="9" name="MSIP_Label_4c2d9d65-bc54-4e14-b2dc-6884f2075476_Name">
    <vt:lpwstr>Коммерческая тайна (АО БИОКАД)</vt:lpwstr>
  </property>
  <property fmtid="{D5CDD505-2E9C-101B-9397-08002B2CF9AE}" pid="10" name="MSIP_Label_4c2d9d65-bc54-4e14-b2dc-6884f2075476_SiteId">
    <vt:lpwstr>1d4bef3e-200b-4f39-bdb1-f527e2da1399</vt:lpwstr>
  </property>
  <property fmtid="{D5CDD505-2E9C-101B-9397-08002B2CF9AE}" pid="11" name="MSIP_Label_4c2d9d65-bc54-4e14-b2dc-6884f2075476_ActionId">
    <vt:lpwstr>0e3a94b3-4674-4a12-88d2-2efc48db4a66</vt:lpwstr>
  </property>
  <property fmtid="{D5CDD505-2E9C-101B-9397-08002B2CF9AE}" pid="12" name="MSIP_Label_4c2d9d65-bc54-4e14-b2dc-6884f2075476_ContentBits">
    <vt:lpwstr>1</vt:lpwstr>
  </property>
</Properties>
</file>